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embeddedFontLst>
    <p:embeddedFont>
      <p:font typeface="Oswald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 me with questions!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jevansg@ncsu.edu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Started in 2011 by Marian Fragola and then-libraries fellows Adam Rogers and Mike Nutt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 with Art + Design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CHASS and film production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CHASS and video production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 Russo, Jim Alchediak, Sarah Stein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ctrTitle"/>
          </p:nvPr>
        </p:nvSpPr>
        <p:spPr>
          <a:xfrm>
            <a:off x="0" y="1"/>
            <a:ext cx="9144000" cy="26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Showcasing Student Work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at the Libraries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6881700" y="2822425"/>
            <a:ext cx="2262300" cy="26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b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Jason Evans Groth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—————————————--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Digital Media Librarian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—————————————--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 Black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Learning Spaces and Services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6699100" y="6331200"/>
            <a:ext cx="5567700" cy="6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Thought Bubble by icon 54 from the Noun Project</a:t>
            </a:r>
            <a:endParaRPr sz="800"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1" y="4368826"/>
            <a:ext cx="3198647" cy="239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7520" y="2142125"/>
            <a:ext cx="3499180" cy="19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850" y="2142113"/>
            <a:ext cx="2117675" cy="21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3447" y="4427096"/>
            <a:ext cx="3043253" cy="228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STUDENT SHORT FILM SHOWCASE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00" y="1054225"/>
            <a:ext cx="8705650" cy="580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Shape 208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STUDENT SHORT FILM SHOWCASE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50" y="1231600"/>
            <a:ext cx="7665676" cy="56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My #HuntLibrary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5522" y="1221275"/>
            <a:ext cx="5084402" cy="563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CODE + ART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8325"/>
            <a:ext cx="9143999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GAME LAB PROJECTS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617" y="1060050"/>
            <a:ext cx="7626233" cy="57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IMMERSION THEATER PROJECTS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12" y="1138325"/>
            <a:ext cx="8580379" cy="6435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#ncsumakes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12" y="1382075"/>
            <a:ext cx="4116400" cy="410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613" y="1382075"/>
            <a:ext cx="4832615" cy="410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Shape 252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UNDERGRADUATE RESEARCH SLAM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5" y="1138325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STATE OF SOUND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800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Shape 266"/>
          <p:cNvSpPr txBox="1"/>
          <p:nvPr/>
        </p:nvSpPr>
        <p:spPr>
          <a:xfrm>
            <a:off x="0" y="15650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INNOVATION STUDIO EXAMPLES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15725" y="8726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ARt in Augmented Reality</a:t>
            </a:r>
            <a:br>
              <a:rPr lang="en" sz="48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2400">
                <a:solidFill>
                  <a:srgbClr val="4A86E8"/>
                </a:solidFill>
                <a:latin typeface="Oswald"/>
                <a:ea typeface="Oswald"/>
                <a:cs typeface="Oswald"/>
                <a:sym typeface="Oswald"/>
              </a:rPr>
              <a:t>Art exhibit of Design students' 3D models viewable in AR via Snapchat Lens</a:t>
            </a:r>
            <a:endParaRPr sz="2400">
              <a:solidFill>
                <a:srgbClr val="4A86E8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A86E8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  <a:t>Student GIS work</a:t>
            </a:r>
            <a:br>
              <a:rPr lang="en" sz="48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24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  <a:t>Large touchscreen display of interactive maps made by students in GIS course</a:t>
            </a:r>
            <a:br>
              <a:rPr lang="en" sz="24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" sz="24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48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Wolf Tales</a:t>
            </a:r>
            <a:endParaRPr sz="48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Viewing/listening station for browsing recorded Wolf Tales interviews</a:t>
            </a:r>
            <a:br>
              <a:rPr lang="en" sz="24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" sz="24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48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State of Sound</a:t>
            </a:r>
            <a:br>
              <a:rPr lang="en" sz="48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" sz="24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Interactive “jukebox” of recordings made in Music Booths/Rooms/by NC State students</a:t>
            </a:r>
            <a:endParaRPr sz="24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/>
        </p:nvSpPr>
        <p:spPr>
          <a:xfrm>
            <a:off x="172250" y="780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Shape 142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i="1">
                <a:latin typeface="Oswald"/>
                <a:ea typeface="Oswald"/>
                <a:cs typeface="Oswald"/>
                <a:sym typeface="Oswald"/>
              </a:rPr>
              <a:t>Scholarship in the Sandbox: Academic Libraries as Laboratories, Forums, and Archives for Student Work</a:t>
            </a:r>
            <a:br>
              <a:rPr lang="en" sz="3600">
                <a:latin typeface="Oswald"/>
                <a:ea typeface="Oswald"/>
                <a:cs typeface="Oswald"/>
                <a:sym typeface="Oswald"/>
              </a:rPr>
            </a:br>
            <a:r>
              <a:rPr lang="en" sz="3600">
                <a:latin typeface="Oswald"/>
                <a:ea typeface="Oswald"/>
                <a:cs typeface="Oswald"/>
                <a:sym typeface="Oswald"/>
              </a:rPr>
              <a:t>Association of College and Research Libraries (2018)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“Articulating the Value of Student Works: Case Studies from the NCSU Libraries”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Will Cross</a:t>
            </a:r>
            <a:br>
              <a:rPr lang="en" sz="3300">
                <a:latin typeface="Oswald"/>
                <a:ea typeface="Oswald"/>
                <a:cs typeface="Oswald"/>
                <a:sym typeface="Oswald"/>
              </a:rPr>
            </a:br>
            <a:r>
              <a:rPr lang="en" sz="3300">
                <a:latin typeface="Oswald"/>
                <a:ea typeface="Oswald"/>
                <a:cs typeface="Oswald"/>
                <a:sym typeface="Oswald"/>
              </a:rPr>
              <a:t>Jason Evans Groth</a:t>
            </a:r>
            <a:br>
              <a:rPr lang="en" sz="3300">
                <a:latin typeface="Oswald"/>
                <a:ea typeface="Oswald"/>
                <a:cs typeface="Oswald"/>
                <a:sym typeface="Oswald"/>
              </a:rPr>
            </a:br>
            <a:r>
              <a:rPr lang="en" sz="3300">
                <a:latin typeface="Oswald"/>
                <a:ea typeface="Oswald"/>
                <a:cs typeface="Oswald"/>
                <a:sym typeface="Oswald"/>
              </a:rPr>
              <a:t>Marian Fragola</a:t>
            </a:r>
            <a:br>
              <a:rPr lang="en" sz="3300">
                <a:latin typeface="Oswald"/>
                <a:ea typeface="Oswald"/>
                <a:cs typeface="Oswald"/>
                <a:sym typeface="Oswald"/>
              </a:rPr>
            </a:br>
            <a:r>
              <a:rPr lang="en" sz="3300">
                <a:latin typeface="Oswald"/>
                <a:ea typeface="Oswald"/>
                <a:cs typeface="Oswald"/>
                <a:sym typeface="Oswald"/>
              </a:rPr>
              <a:t>Lillian Rigling</a:t>
            </a:r>
            <a:br>
              <a:rPr lang="en" sz="3300">
                <a:latin typeface="Oswald"/>
                <a:ea typeface="Oswald"/>
                <a:cs typeface="Oswald"/>
                <a:sym typeface="Oswald"/>
              </a:rPr>
            </a:br>
            <a:r>
              <a:rPr lang="en" sz="3300">
                <a:latin typeface="Oswald"/>
                <a:ea typeface="Oswald"/>
                <a:cs typeface="Oswald"/>
                <a:sym typeface="Oswald"/>
              </a:rPr>
              <a:t>Mira Waller</a:t>
            </a:r>
            <a:endParaRPr sz="33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172250" y="780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“Articulating the Value of Student Works: Case Studies from the NCSU Libraries”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Oswald"/>
                <a:ea typeface="Oswald"/>
                <a:cs typeface="Oswald"/>
                <a:sym typeface="Oswald"/>
              </a:rPr>
              <a:t>“Fulfilling the Promise—and the Inspiration—of High-Tech Spaces”</a:t>
            </a: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latin typeface="Oswald"/>
                <a:ea typeface="Oswald"/>
                <a:cs typeface="Oswald"/>
                <a:sym typeface="Oswald"/>
              </a:rPr>
              <a:t>Jason Evans Groth</a:t>
            </a:r>
            <a:br>
              <a:rPr lang="en" sz="3300">
                <a:latin typeface="Oswald"/>
                <a:ea typeface="Oswald"/>
                <a:cs typeface="Oswald"/>
                <a:sym typeface="Oswald"/>
              </a:rPr>
            </a:br>
            <a:endParaRPr sz="33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196250" y="2270350"/>
            <a:ext cx="751500" cy="1503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Shape 155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"/>
                <a:ea typeface="Oswald"/>
                <a:cs typeface="Oswald"/>
                <a:sym typeface="Oswald"/>
              </a:rPr>
              <a:t>“...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to be a place not of the past but of the future, a place where our students, faculty, and partners can </a:t>
            </a:r>
            <a:r>
              <a:rPr lang="en" sz="3600">
                <a:solidFill>
                  <a:srgbClr val="FF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gather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to research, learn, </a:t>
            </a:r>
            <a:r>
              <a:rPr lang="en" sz="3600">
                <a:solidFill>
                  <a:srgbClr val="FF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experiment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, </a:t>
            </a:r>
            <a:r>
              <a:rPr lang="en" sz="3600">
                <a:solidFill>
                  <a:srgbClr val="FF0000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collaborate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, and strengthen NC State’s long tradition of leading transformative change.”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Oswald"/>
                <a:ea typeface="Oswald"/>
                <a:cs typeface="Oswald"/>
                <a:sym typeface="Oswald"/>
              </a:rPr>
              <a:t>VISION</a:t>
            </a: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Shape 162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"/>
                <a:ea typeface="Oswald"/>
                <a:cs typeface="Oswald"/>
                <a:sym typeface="Oswald"/>
              </a:rPr>
              <a:t>“A great research library is more than collections, technologies, and comfortable workspaces--a great library </a:t>
            </a:r>
            <a:r>
              <a:rPr lang="en" sz="36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inspires</a:t>
            </a:r>
            <a:r>
              <a:rPr lang="en" sz="3600">
                <a:latin typeface="Oswald"/>
                <a:ea typeface="Oswald"/>
                <a:cs typeface="Oswald"/>
                <a:sym typeface="Oswald"/>
              </a:rPr>
              <a:t>. Its architecture and technology create spaces that encourage collaboration, reflection, </a:t>
            </a:r>
            <a:r>
              <a:rPr lang="en" sz="36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creativity</a:t>
            </a:r>
            <a:r>
              <a:rPr lang="en" sz="3600">
                <a:latin typeface="Oswald"/>
                <a:ea typeface="Oswald"/>
                <a:cs typeface="Oswald"/>
                <a:sym typeface="Oswald"/>
              </a:rPr>
              <a:t>, and awe.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”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VISION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"/>
                <a:ea typeface="Oswald"/>
                <a:cs typeface="Oswald"/>
                <a:sym typeface="Oswald"/>
              </a:rPr>
              <a:t>“... </a:t>
            </a:r>
            <a:r>
              <a:rPr lang="en" sz="36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destination</a:t>
            </a:r>
            <a:r>
              <a:rPr lang="en" sz="3600">
                <a:latin typeface="Oswald"/>
                <a:ea typeface="Oswald"/>
                <a:cs typeface="Oswald"/>
                <a:sym typeface="Oswald"/>
              </a:rPr>
              <a:t> for those who seek to explore how collaborative spaces and innovative applications of technology can inspire the next generation of engineers, designers, scientists, researchers, and humanists.</a:t>
            </a:r>
            <a:r>
              <a:rPr lang="en" sz="3600">
                <a:solidFill>
                  <a:srgbClr val="333333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”</a:t>
            </a:r>
            <a:endParaRPr sz="36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VISION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Shape 176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Oswald"/>
                <a:ea typeface="Oswald"/>
                <a:cs typeface="Oswald"/>
                <a:sym typeface="Oswald"/>
              </a:rPr>
              <a:t>EXPERIMENT</a:t>
            </a:r>
            <a:endParaRPr sz="6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Oswald"/>
                <a:ea typeface="Oswald"/>
                <a:cs typeface="Oswald"/>
                <a:sym typeface="Oswald"/>
              </a:rPr>
              <a:t>COLLABORATE</a:t>
            </a:r>
            <a:endParaRPr sz="6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Oswald"/>
                <a:ea typeface="Oswald"/>
                <a:cs typeface="Oswald"/>
                <a:sym typeface="Oswald"/>
              </a:rPr>
              <a:t>INNOVATE</a:t>
            </a:r>
            <a:br>
              <a:rPr lang="en" sz="6000">
                <a:latin typeface="Oswald"/>
                <a:ea typeface="Oswald"/>
                <a:cs typeface="Oswald"/>
                <a:sym typeface="Oswald"/>
              </a:rPr>
            </a:br>
            <a:r>
              <a:rPr lang="en" sz="6000">
                <a:latin typeface="Oswald"/>
                <a:ea typeface="Oswald"/>
                <a:cs typeface="Oswald"/>
                <a:sym typeface="Oswald"/>
              </a:rPr>
              <a:t>CREATE</a:t>
            </a:r>
            <a:endParaRPr sz="6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INSPIRE</a:t>
            </a:r>
            <a:endParaRPr sz="60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VISION</a:t>
            </a:r>
            <a:endParaRPr sz="6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STUDENT SHORT FILM SHOWCASE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l="29625" r="18318"/>
          <a:stretch/>
        </p:blipFill>
        <p:spPr>
          <a:xfrm>
            <a:off x="31325" y="1071525"/>
            <a:ext cx="4759901" cy="512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l="28766" r="28596"/>
          <a:stretch/>
        </p:blipFill>
        <p:spPr>
          <a:xfrm>
            <a:off x="4916475" y="1067950"/>
            <a:ext cx="3898774" cy="51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/>
        </p:nvSpPr>
        <p:spPr>
          <a:xfrm>
            <a:off x="31325" y="15650"/>
            <a:ext cx="9112800" cy="6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Shape 192"/>
          <p:cNvSpPr txBox="1"/>
          <p:nvPr/>
        </p:nvSpPr>
        <p:spPr>
          <a:xfrm>
            <a:off x="15600" y="1847550"/>
            <a:ext cx="9112800" cy="31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0" y="281825"/>
            <a:ext cx="914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STUDENT SHORT FILM SHOWCASE</a:t>
            </a:r>
            <a:endParaRPr sz="4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5" y="1315828"/>
            <a:ext cx="9144000" cy="5103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Macintosh PowerPoint</Application>
  <PresentationFormat>On-screen Show (4:3)</PresentationFormat>
  <Paragraphs>58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Oswald</vt:lpstr>
      <vt:lpstr>Simple Light</vt:lpstr>
      <vt:lpstr>Office Theme</vt:lpstr>
      <vt:lpstr>Showcasing Student Work at the Libraries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Showcasing Student Work at the Libraries</dc:title>
  <cp:lastModifiedBy>Microsoft Office User</cp:lastModifiedBy>
  <cp:revision>1</cp:revision>
  <dcterms:modified xsi:type="dcterms:W3CDTF">2018-03-15T12:10:02Z</dcterms:modified>
</cp:coreProperties>
</file>